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21"/>
  </p:handoutMasterIdLst>
  <p:sldIdLst>
    <p:sldId id="326" r:id="rId2"/>
    <p:sldId id="258" r:id="rId3"/>
    <p:sldId id="264" r:id="rId4"/>
    <p:sldId id="263" r:id="rId5"/>
    <p:sldId id="259" r:id="rId6"/>
    <p:sldId id="260" r:id="rId7"/>
    <p:sldId id="323" r:id="rId8"/>
    <p:sldId id="267" r:id="rId9"/>
    <p:sldId id="268" r:id="rId10"/>
    <p:sldId id="313" r:id="rId11"/>
    <p:sldId id="324" r:id="rId12"/>
    <p:sldId id="315" r:id="rId13"/>
    <p:sldId id="316" r:id="rId14"/>
    <p:sldId id="317" r:id="rId15"/>
    <p:sldId id="318" r:id="rId16"/>
    <p:sldId id="319" r:id="rId17"/>
    <p:sldId id="320" r:id="rId18"/>
    <p:sldId id="327" r:id="rId19"/>
    <p:sldId id="322" r:id="rId20"/>
  </p:sldIdLst>
  <p:sldSz cx="9144000" cy="6858000" type="screen4x3"/>
  <p:notesSz cx="6807200" cy="99393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len" initials="E" lastIdx="7" clrIdx="0"/>
  <p:cmAuthor id="1" name="emma" initials="e" lastIdx="2" clrIdx="1"/>
  <p:cmAuthor id="2" name="Simone" initials="S" lastIdx="14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 varScale="1">
        <p:scale>
          <a:sx n="110" d="100"/>
          <a:sy n="110" d="100"/>
        </p:scale>
        <p:origin x="1644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839" cy="498953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771" y="1"/>
            <a:ext cx="2949839" cy="498953"/>
          </a:xfrm>
          <a:prstGeom prst="rect">
            <a:avLst/>
          </a:prstGeom>
        </p:spPr>
        <p:txBody>
          <a:bodyPr vert="horz" lIns="91531" tIns="45766" rIns="91531" bIns="45766" rtlCol="0"/>
          <a:lstStyle>
            <a:lvl1pPr algn="r">
              <a:defRPr sz="1200"/>
            </a:lvl1pPr>
          </a:lstStyle>
          <a:p>
            <a:fld id="{D76F2C3A-AB70-4976-8FBC-2D302EBE2A6A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385"/>
            <a:ext cx="2949839" cy="498953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771" y="9440385"/>
            <a:ext cx="2949839" cy="498953"/>
          </a:xfrm>
          <a:prstGeom prst="rect">
            <a:avLst/>
          </a:prstGeom>
        </p:spPr>
        <p:txBody>
          <a:bodyPr vert="horz" lIns="91531" tIns="45766" rIns="91531" bIns="45766" rtlCol="0" anchor="b"/>
          <a:lstStyle>
            <a:lvl1pPr algn="r">
              <a:defRPr sz="1200"/>
            </a:lvl1pPr>
          </a:lstStyle>
          <a:p>
            <a:fld id="{AF6F59FD-D261-41E2-9BAA-FED7FC20740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214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175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6439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055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424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256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29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7828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354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208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79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673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0D8CF-B914-434C-97A0-A6CA889DB4BC}" type="datetimeFigureOut">
              <a:rPr lang="en-AU" smtClean="0"/>
              <a:t>24/11/2021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39401-CB63-4085-A3B4-BCC9E6523D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0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58587"/>
            <a:ext cx="9144000" cy="1470025"/>
          </a:xfrm>
        </p:spPr>
        <p:txBody>
          <a:bodyPr>
            <a:noAutofit/>
          </a:bodyPr>
          <a:lstStyle/>
          <a:p>
            <a:r>
              <a:rPr lang="en-AU" sz="5000" dirty="0">
                <a:latin typeface="Century Gothic" panose="020B0502020202020204" pitchFamily="34" charset="0"/>
                <a:ea typeface="Miss Smarty Pants" panose="02000603000000000000" pitchFamily="2" charset="0"/>
              </a:rPr>
              <a:t>Starting school at </a:t>
            </a:r>
            <a:br>
              <a:rPr lang="en-AU" sz="5000" dirty="0">
                <a:latin typeface="Century Gothic" panose="020B0502020202020204" pitchFamily="34" charset="0"/>
                <a:ea typeface="Miss Smarty Pants" panose="02000603000000000000" pitchFamily="2" charset="0"/>
              </a:rPr>
            </a:br>
            <a:r>
              <a:rPr lang="en-AU" sz="5000" dirty="0">
                <a:solidFill>
                  <a:srgbClr val="C00000"/>
                </a:solidFill>
                <a:latin typeface="Century Gothic" panose="020B0502020202020204" pitchFamily="34" charset="0"/>
                <a:ea typeface="Miss Smarty Pants" panose="02000603000000000000" pitchFamily="2" charset="0"/>
              </a:rPr>
              <a:t>Oxley Vale Public School</a:t>
            </a:r>
          </a:p>
        </p:txBody>
      </p:sp>
      <p:sp>
        <p:nvSpPr>
          <p:cNvPr id="7" name="Flowchart: Process 6"/>
          <p:cNvSpPr/>
          <p:nvPr/>
        </p:nvSpPr>
        <p:spPr>
          <a:xfrm>
            <a:off x="1835696" y="2924944"/>
            <a:ext cx="5472608" cy="344910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973766"/>
            <a:ext cx="5345216" cy="33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12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the Oval where we do PE. 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539552" y="2924944"/>
            <a:ext cx="8147248" cy="285717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A5BB516D-4809-4B50-A114-9DEF586C0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960948"/>
            <a:ext cx="8028384" cy="27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6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the Computer Room. </a:t>
            </a: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We come here once a week at school.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375756" y="2708920"/>
            <a:ext cx="4392488" cy="345124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group of people sitting at desks in a room with computers&#10;&#10;Description automatically generated with low confidence">
            <a:extLst>
              <a:ext uri="{FF2B5EF4-FFF2-40B4-BE49-F238E27FC236}">
                <a16:creationId xmlns:a16="http://schemas.microsoft.com/office/drawing/2014/main" id="{C4ACFAAD-1E3B-4720-BCCE-31B188F47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74" y="2778356"/>
            <a:ext cx="422824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These are the drink taps. This is where I can go to get a drink of water at recess and lunch time.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64911" y="3057387"/>
            <a:ext cx="1872208" cy="307319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39649C-78E1-44AE-A514-942E44BDB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t="27951" r="34601" b="10100"/>
          <a:stretch/>
        </p:blipFill>
        <p:spPr bwMode="auto">
          <a:xfrm>
            <a:off x="736919" y="3117822"/>
            <a:ext cx="17281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3EC3842B-BB24-4936-9EC1-6C15C194E71E}"/>
              </a:ext>
            </a:extLst>
          </p:cNvPr>
          <p:cNvSpPr/>
          <p:nvPr/>
        </p:nvSpPr>
        <p:spPr>
          <a:xfrm>
            <a:off x="2744830" y="3041083"/>
            <a:ext cx="5752182" cy="307319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DF061CB-6262-413F-9FCE-F2621977CE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3" b="30264"/>
          <a:stretch/>
        </p:blipFill>
        <p:spPr bwMode="auto">
          <a:xfrm>
            <a:off x="2808432" y="3117822"/>
            <a:ext cx="566001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6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where I sit and eat my food at school.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2627783" y="2348880"/>
            <a:ext cx="3427155" cy="388843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48E59C7-DEC6-42E3-B5B3-5E5175CBB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01" t="9449" r="8001" b="10752"/>
          <a:stretch/>
        </p:blipFill>
        <p:spPr bwMode="auto">
          <a:xfrm>
            <a:off x="2411760" y="2388636"/>
            <a:ext cx="3579862" cy="38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89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the playground that I will play on at school. It is so much fun!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4" name="Flowchart: Process 3"/>
          <p:cNvSpPr/>
          <p:nvPr/>
        </p:nvSpPr>
        <p:spPr>
          <a:xfrm rot="948016">
            <a:off x="840884" y="3161276"/>
            <a:ext cx="3534938" cy="2777451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lowchart: Process 5"/>
          <p:cNvSpPr/>
          <p:nvPr/>
        </p:nvSpPr>
        <p:spPr>
          <a:xfrm rot="21027937">
            <a:off x="4946250" y="2766475"/>
            <a:ext cx="3534938" cy="2777451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icture containing fence, sky, outdoor, railing&#10;&#10;Description automatically generated">
            <a:extLst>
              <a:ext uri="{FF2B5EF4-FFF2-40B4-BE49-F238E27FC236}">
                <a16:creationId xmlns:a16="http://schemas.microsoft.com/office/drawing/2014/main" id="{6DC59A41-FA3F-4506-8371-30DA41CA0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798">
            <a:off x="894969" y="3224136"/>
            <a:ext cx="3426768" cy="2651727"/>
          </a:xfrm>
          <a:prstGeom prst="rect">
            <a:avLst/>
          </a:prstGeom>
        </p:spPr>
      </p:pic>
      <p:pic>
        <p:nvPicPr>
          <p:cNvPr id="9" name="Picture 8" descr="A picture containing tree, outdoor, sky, ground&#10;&#10;Description automatically generated">
            <a:extLst>
              <a:ext uri="{FF2B5EF4-FFF2-40B4-BE49-F238E27FC236}">
                <a16:creationId xmlns:a16="http://schemas.microsoft.com/office/drawing/2014/main" id="{5C812458-E78E-4C3E-8AC7-EC1947E63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8181">
            <a:off x="4979570" y="2834821"/>
            <a:ext cx="3468295" cy="26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21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We have special Assemblies in the Hall. This is the Hall. We sometimes do P.E in the Hall.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753798" y="3140968"/>
            <a:ext cx="3636404" cy="2857174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icture containing floor, indoor, building, wooden&#10;&#10;Description automatically generated">
            <a:extLst>
              <a:ext uri="{FF2B5EF4-FFF2-40B4-BE49-F238E27FC236}">
                <a16:creationId xmlns:a16="http://schemas.microsoft.com/office/drawing/2014/main" id="{FC3F803D-914F-494A-B109-391310515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20" y="3212976"/>
            <a:ext cx="3472160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sz="4200" dirty="0">
                <a:latin typeface="Century Gothic" panose="020B0502020202020204" pitchFamily="34" charset="0"/>
              </a:rPr>
              <a:t>This is the Library. It is a quiet place. We get to borrow books to take home. We need to bring them back to school so we can take new ones home.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Flowchart: Process 3"/>
          <p:cNvSpPr/>
          <p:nvPr/>
        </p:nvSpPr>
        <p:spPr>
          <a:xfrm rot="948016">
            <a:off x="888741" y="3463719"/>
            <a:ext cx="3271861" cy="257074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lowchart: Process 5"/>
          <p:cNvSpPr/>
          <p:nvPr/>
        </p:nvSpPr>
        <p:spPr>
          <a:xfrm rot="21027937">
            <a:off x="5169885" y="3523798"/>
            <a:ext cx="3271861" cy="257074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icture containing text, indoor, ceiling, floor&#10;&#10;Description automatically generated">
            <a:extLst>
              <a:ext uri="{FF2B5EF4-FFF2-40B4-BE49-F238E27FC236}">
                <a16:creationId xmlns:a16="http://schemas.microsoft.com/office/drawing/2014/main" id="{467D5BA6-C4AB-4B91-8926-0BD23BCD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702">
            <a:off x="941785" y="3530382"/>
            <a:ext cx="3165773" cy="2437421"/>
          </a:xfrm>
          <a:prstGeom prst="rect">
            <a:avLst/>
          </a:prstGeom>
        </p:spPr>
      </p:pic>
      <p:pic>
        <p:nvPicPr>
          <p:cNvPr id="9" name="Picture 8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DDB34BF-0373-4B5C-8A24-03CAA28A4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128">
            <a:off x="5195166" y="3562812"/>
            <a:ext cx="3204167" cy="247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9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Mrs Davidson. She works in the office. If I am hurt or if I am sick I will go to the office to see her.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3491880" y="3329732"/>
            <a:ext cx="2304256" cy="3250115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A97D9EE2-650D-401C-87A9-8141CA4A9D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636" y="3374378"/>
            <a:ext cx="2166744" cy="31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3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7F081E2E-2485-441C-A926-9D5FD0BB5518}"/>
              </a:ext>
            </a:extLst>
          </p:cNvPr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1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45D647-0654-46E2-8077-7D9C398FC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9" b="9124"/>
          <a:stretch/>
        </p:blipFill>
        <p:spPr bwMode="auto">
          <a:xfrm>
            <a:off x="1331640" y="330225"/>
            <a:ext cx="6790766" cy="396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F4E014C-C5CD-43D5-9F41-B840D497C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106704"/>
            <a:ext cx="6935242" cy="149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3">
            <a:extLst>
              <a:ext uri="{FF2B5EF4-FFF2-40B4-BE49-F238E27FC236}">
                <a16:creationId xmlns:a16="http://schemas.microsoft.com/office/drawing/2014/main" id="{6DCD7ADA-611D-49E1-AFF8-995546123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09120"/>
            <a:ext cx="7876916" cy="52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7771749C-752A-4F9F-88FA-64381AC24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5864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140968"/>
            <a:ext cx="8229600" cy="1143000"/>
          </a:xfrm>
        </p:spPr>
        <p:txBody>
          <a:bodyPr>
            <a:noAutofit/>
          </a:bodyPr>
          <a:lstStyle/>
          <a:p>
            <a:r>
              <a:rPr lang="en-AU" sz="6000" dirty="0">
                <a:latin typeface="Century Gothic" panose="020B0502020202020204" pitchFamily="34" charset="0"/>
              </a:rPr>
              <a:t>School is so much fun! </a:t>
            </a:r>
            <a:br>
              <a:rPr lang="en-AU" sz="6000" dirty="0">
                <a:latin typeface="Century Gothic" panose="020B0502020202020204" pitchFamily="34" charset="0"/>
              </a:rPr>
            </a:br>
            <a:r>
              <a:rPr lang="en-AU" sz="6000" dirty="0">
                <a:latin typeface="Century Gothic" panose="020B0502020202020204" pitchFamily="34" charset="0"/>
              </a:rPr>
              <a:t>We cannot wait to have you at </a:t>
            </a:r>
            <a:br>
              <a:rPr lang="en-AU" sz="6000" dirty="0">
                <a:latin typeface="Century Gothic" panose="020B0502020202020204" pitchFamily="34" charset="0"/>
              </a:rPr>
            </a:br>
            <a:r>
              <a:rPr lang="en-AU" sz="6000" dirty="0">
                <a:latin typeface="Century Gothic" panose="020B0502020202020204" pitchFamily="34" charset="0"/>
              </a:rPr>
              <a:t>Oxley Vale Public School. </a:t>
            </a:r>
            <a:endParaRPr lang="en-AU" sz="6000" dirty="0"/>
          </a:p>
        </p:txBody>
      </p:sp>
      <p:pic>
        <p:nvPicPr>
          <p:cNvPr id="4" name="Picture 3" descr="Text, logo, company name&#10;&#10;Description automatically generated">
            <a:extLst>
              <a:ext uri="{FF2B5EF4-FFF2-40B4-BE49-F238E27FC236}">
                <a16:creationId xmlns:a16="http://schemas.microsoft.com/office/drawing/2014/main" id="{964B74DD-F83B-4C50-8570-D0B729C50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62" y="306317"/>
            <a:ext cx="5312675" cy="62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4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35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I will wear my school uniform to school.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sz="1000" dirty="0">
                <a:latin typeface="Century Gothic" panose="020B0502020202020204" pitchFamily="34" charset="0"/>
              </a:rPr>
            </a:br>
            <a:br>
              <a:rPr lang="en-AU" sz="1000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My school uniform looks like this!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 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EBC39877-1CD1-4C53-AB63-C0E5B0CE468A}"/>
              </a:ext>
            </a:extLst>
          </p:cNvPr>
          <p:cNvSpPr/>
          <p:nvPr/>
        </p:nvSpPr>
        <p:spPr>
          <a:xfrm>
            <a:off x="2411759" y="2399726"/>
            <a:ext cx="4320481" cy="2976331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63" y="2471733"/>
            <a:ext cx="4248473" cy="283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4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C559AD0F-3061-446B-BF12-DC43BB5BD9C2}"/>
              </a:ext>
            </a:extLst>
          </p:cNvPr>
          <p:cNvSpPr/>
          <p:nvPr/>
        </p:nvSpPr>
        <p:spPr>
          <a:xfrm>
            <a:off x="1018185" y="2996951"/>
            <a:ext cx="2772000" cy="328150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lowchart: Process 4"/>
          <p:cNvSpPr/>
          <p:nvPr/>
        </p:nvSpPr>
        <p:spPr>
          <a:xfrm>
            <a:off x="287524" y="97681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40" y="12152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Mrs Murray and Mrs Porter. They will take care of me at school.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8042C8A6-F540-4E11-8059-86685E472BE7}"/>
              </a:ext>
            </a:extLst>
          </p:cNvPr>
          <p:cNvSpPr/>
          <p:nvPr/>
        </p:nvSpPr>
        <p:spPr>
          <a:xfrm>
            <a:off x="1763688" y="3010968"/>
            <a:ext cx="2160170" cy="328150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CB60707-3DE8-4980-AF1D-8DB0473AA7C0}"/>
              </a:ext>
            </a:extLst>
          </p:cNvPr>
          <p:cNvSpPr/>
          <p:nvPr/>
        </p:nvSpPr>
        <p:spPr>
          <a:xfrm>
            <a:off x="5607427" y="2988986"/>
            <a:ext cx="2160170" cy="328150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5" name="Picture 1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5FCF6050-DC47-4158-A432-77C98FD37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45" y="3010968"/>
            <a:ext cx="2103134" cy="3226344"/>
          </a:xfrm>
          <a:prstGeom prst="rect">
            <a:avLst/>
          </a:prstGeom>
        </p:spPr>
      </p:pic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7223FEA-F9A9-49E6-AADE-1E6C86482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120" y="3045427"/>
            <a:ext cx="2070903" cy="32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52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192" y="1028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the Principal of the school. The Principal’s name </a:t>
            </a: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is Mr Norman.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Flowchart: Process 4"/>
          <p:cNvSpPr/>
          <p:nvPr/>
        </p:nvSpPr>
        <p:spPr>
          <a:xfrm>
            <a:off x="3451788" y="2844656"/>
            <a:ext cx="2296464" cy="328150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icture containing person, person, wearing, posing&#10;&#10;Description automatically generated">
            <a:extLst>
              <a:ext uri="{FF2B5EF4-FFF2-40B4-BE49-F238E27FC236}">
                <a16:creationId xmlns:a16="http://schemas.microsoft.com/office/drawing/2014/main" id="{9C4708EC-B355-49D2-B903-723AC6AF0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80" y="2861197"/>
            <a:ext cx="2207480" cy="32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836712"/>
            <a:ext cx="8229600" cy="1143000"/>
          </a:xfrm>
        </p:spPr>
        <p:txBody>
          <a:bodyPr>
            <a:normAutofit fontScale="90000"/>
          </a:bodyPr>
          <a:lstStyle/>
          <a:p>
            <a:pPr>
              <a:tabLst>
                <a:tab pos="2692400" algn="l"/>
              </a:tabLst>
            </a:pPr>
            <a:r>
              <a:rPr lang="en-AU" dirty="0">
                <a:latin typeface="Century Gothic" panose="020B0502020202020204" pitchFamily="34" charset="0"/>
              </a:rPr>
              <a:t>This is where we will line up before we go into our classroom.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7" name="Flowchart: Process 6"/>
          <p:cNvSpPr/>
          <p:nvPr/>
        </p:nvSpPr>
        <p:spPr>
          <a:xfrm>
            <a:off x="2519772" y="2890499"/>
            <a:ext cx="4176464" cy="3189818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A tre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F861674-E99D-428D-B877-C8B472E22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85" y="2943140"/>
            <a:ext cx="4045638" cy="30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my new classroom.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r>
              <a:rPr lang="en-AU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5" name="Flowchart: Process 4"/>
          <p:cNvSpPr/>
          <p:nvPr/>
        </p:nvSpPr>
        <p:spPr>
          <a:xfrm>
            <a:off x="899592" y="1916832"/>
            <a:ext cx="3456384" cy="271573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lowchart: Process 5"/>
          <p:cNvSpPr/>
          <p:nvPr/>
        </p:nvSpPr>
        <p:spPr>
          <a:xfrm>
            <a:off x="4932040" y="1916832"/>
            <a:ext cx="3456384" cy="2715730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A class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id="{93B655BF-A9FC-444F-8CFB-F7AB3D23B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61" y="2020904"/>
            <a:ext cx="3343446" cy="250758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8BB4913-C362-4714-A819-24D5F5DEB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2020903"/>
            <a:ext cx="3343447" cy="250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125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4CCE6E2-82FB-455D-9605-D070F9ECAEC5}"/>
              </a:ext>
            </a:extLst>
          </p:cNvPr>
          <p:cNvSpPr/>
          <p:nvPr/>
        </p:nvSpPr>
        <p:spPr>
          <a:xfrm>
            <a:off x="457200" y="2611992"/>
            <a:ext cx="4536504" cy="356439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lowchart: Process 6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01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This is where I put my bag when I come to school every morning. </a:t>
            </a: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br>
              <a:rPr lang="en-AU" dirty="0">
                <a:latin typeface="Century Gothic" panose="020B0502020202020204" pitchFamily="34" charset="0"/>
              </a:rPr>
            </a:br>
            <a:endParaRPr lang="en-AU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</p:txBody>
      </p:sp>
      <p:sp>
        <p:nvSpPr>
          <p:cNvPr id="6" name="Flowchart: Process 5"/>
          <p:cNvSpPr/>
          <p:nvPr/>
        </p:nvSpPr>
        <p:spPr>
          <a:xfrm>
            <a:off x="1061862" y="2720181"/>
            <a:ext cx="2862066" cy="366845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176A3F5E-4B43-4D65-A474-2B30FD116686}"/>
              </a:ext>
            </a:extLst>
          </p:cNvPr>
          <p:cNvSpPr/>
          <p:nvPr/>
        </p:nvSpPr>
        <p:spPr>
          <a:xfrm>
            <a:off x="5220072" y="2697745"/>
            <a:ext cx="2862066" cy="366845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D61BCA3F-B25F-41F3-95CE-19D2E3507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4908" y="3199826"/>
            <a:ext cx="3552394" cy="2664296"/>
          </a:xfrm>
          <a:prstGeom prst="rect">
            <a:avLst/>
          </a:prstGeom>
        </p:spPr>
      </p:pic>
      <p:pic>
        <p:nvPicPr>
          <p:cNvPr id="9" name="Picture 8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2A5751DB-5511-4EF2-A53D-17AB7706F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339" y="3224241"/>
            <a:ext cx="3547117" cy="26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2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6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8915"/>
            <a:ext cx="8229600" cy="1143000"/>
          </a:xfrm>
        </p:spPr>
        <p:txBody>
          <a:bodyPr>
            <a:noAutofit/>
          </a:bodyPr>
          <a:lstStyle/>
          <a:p>
            <a:r>
              <a:rPr lang="en-AU" sz="4000" dirty="0">
                <a:latin typeface="Century Gothic" panose="020B0502020202020204" pitchFamily="34" charset="0"/>
              </a:rPr>
              <a:t>This is where I will sit for group time. We will listen and learn on the mat. 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2303748" y="2720181"/>
            <a:ext cx="4536504" cy="3564396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C17483-4E1C-438E-A36F-16A7A722B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61"/>
          <a:stretch/>
        </p:blipFill>
        <p:spPr bwMode="auto">
          <a:xfrm>
            <a:off x="2339752" y="2745457"/>
            <a:ext cx="4464496" cy="34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54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/>
          <p:cNvSpPr/>
          <p:nvPr/>
        </p:nvSpPr>
        <p:spPr>
          <a:xfrm>
            <a:off x="323528" y="260648"/>
            <a:ext cx="8568952" cy="6408712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Flowchart: Process 6"/>
          <p:cNvSpPr/>
          <p:nvPr/>
        </p:nvSpPr>
        <p:spPr>
          <a:xfrm>
            <a:off x="827584" y="2718131"/>
            <a:ext cx="3432758" cy="366319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709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Century Gothic" panose="020B0502020202020204" pitchFamily="34" charset="0"/>
              </a:rPr>
              <a:t>These are the tables where I will do my work.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pPr marL="0" indent="0" algn="ctr">
              <a:buNone/>
            </a:pPr>
            <a:endParaRPr lang="en-AU" dirty="0"/>
          </a:p>
          <a:p>
            <a:pPr marL="0" indent="0" algn="ctr">
              <a:buNone/>
            </a:pPr>
            <a:endParaRPr lang="en-A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F82C864-2274-45A8-B0EA-20269267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780928"/>
            <a:ext cx="3312367" cy="356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9DBADB6E-99DE-49AF-AF4C-AA5E49312B76}"/>
              </a:ext>
            </a:extLst>
          </p:cNvPr>
          <p:cNvSpPr/>
          <p:nvPr/>
        </p:nvSpPr>
        <p:spPr>
          <a:xfrm>
            <a:off x="5004048" y="2718130"/>
            <a:ext cx="3432758" cy="3663197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712CA8B-0D15-4ED8-B22C-C73F5777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34" y="2741067"/>
            <a:ext cx="3243386" cy="36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496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377</Words>
  <Application>Microsoft Office PowerPoint</Application>
  <PresentationFormat>On-screen Show (4:3)</PresentationFormat>
  <Paragraphs>27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Century Gothic</vt:lpstr>
      <vt:lpstr>Arial</vt:lpstr>
      <vt:lpstr>Office Theme</vt:lpstr>
      <vt:lpstr>Starting school at  Oxley Vale Public School</vt:lpstr>
      <vt:lpstr>I will wear my school uniform to school.        My school uniform looks like this!</vt:lpstr>
      <vt:lpstr>This is Mrs Murray and Mrs Porter. They will take care of me at school.</vt:lpstr>
      <vt:lpstr>This is the Principal of the school. The Principal’s name  is Mr Norman.</vt:lpstr>
      <vt:lpstr>This is where we will line up before we go into our classroom.</vt:lpstr>
      <vt:lpstr>This is my new classroom.        </vt:lpstr>
      <vt:lpstr>This is where I put my bag when I come to school every morning.       </vt:lpstr>
      <vt:lpstr>This is where I will sit for group time. We will listen and learn on the mat. </vt:lpstr>
      <vt:lpstr>These are the tables where I will do my work.</vt:lpstr>
      <vt:lpstr>This is the Oval where we do PE.         </vt:lpstr>
      <vt:lpstr>This is the Computer Room.  We come here once a week at school.        </vt:lpstr>
      <vt:lpstr>These are the drink taps. This is where I can go to get a drink of water at recess and lunch time.      </vt:lpstr>
      <vt:lpstr>This is where I sit and eat my food at school.       </vt:lpstr>
      <vt:lpstr>This is the playground that I will play on at school. It is so much fun!     </vt:lpstr>
      <vt:lpstr>We have special Assemblies in the Hall. This is the Hall. We sometimes do P.E in the Hall.       </vt:lpstr>
      <vt:lpstr>This is the Library. It is a quiet place. We get to borrow books to take home. We need to bring them back to school so we can take new ones home.     </vt:lpstr>
      <vt:lpstr>This is Mrs Davidson. She works in the office. If I am hurt or if I am sick I will go to the office to see her.     </vt:lpstr>
      <vt:lpstr>PowerPoint Presentation</vt:lpstr>
      <vt:lpstr>School is so much fun!  We cannot wait to have you at  Oxley Vale Public School.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new school</dc:title>
  <dc:creator>Megan McCrae;(Preppingforprep)</dc:creator>
  <cp:lastModifiedBy>Sandra Murray</cp:lastModifiedBy>
  <cp:revision>77</cp:revision>
  <cp:lastPrinted>2021-11-21T23:25:44Z</cp:lastPrinted>
  <dcterms:created xsi:type="dcterms:W3CDTF">2014-01-30T01:52:12Z</dcterms:created>
  <dcterms:modified xsi:type="dcterms:W3CDTF">2021-11-24T07:09:46Z</dcterms:modified>
</cp:coreProperties>
</file>